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63" r:id="rId3"/>
    <p:sldId id="281" r:id="rId4"/>
    <p:sldId id="264" r:id="rId5"/>
    <p:sldId id="265" r:id="rId6"/>
    <p:sldId id="282" r:id="rId7"/>
    <p:sldId id="280" r:id="rId8"/>
    <p:sldId id="266" r:id="rId9"/>
    <p:sldId id="267" r:id="rId10"/>
    <p:sldId id="276" r:id="rId11"/>
    <p:sldId id="275" r:id="rId12"/>
    <p:sldId id="278" r:id="rId13"/>
    <p:sldId id="283" r:id="rId14"/>
    <p:sldId id="28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rivabianca.weebly.com/uploads/2/4/5/6/24561100/4680103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26930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1.liveinternet.ru/images/attach/c/2/72/543/72543931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9"/>
            <a:ext cx="9154357" cy="687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848872" cy="266429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Дидактические игры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  ПО ИЗО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226125">
            <a:off x="5010003" y="1078946"/>
            <a:ext cx="1517346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Выполнила: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Мосина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.В.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2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" y="-7761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ped-kopilka.ru/upload/blogs/a8c0f0b9656cfdd061358ad842ca64f4.jpg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r="3928"/>
          <a:stretch>
            <a:fillRect/>
          </a:stretch>
        </p:blipFill>
        <p:spPr bwMode="auto">
          <a:xfrm>
            <a:off x="4139952" y="116682"/>
            <a:ext cx="4589573" cy="410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ed-kopilka.ru/upload/blogs/13853_bb3c54daedf35b88173ea2c0ad63e3e7.jpg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5094" r="10033" b="4459"/>
          <a:stretch/>
        </p:blipFill>
        <p:spPr bwMode="auto">
          <a:xfrm>
            <a:off x="827584" y="1772817"/>
            <a:ext cx="3567043" cy="3000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167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61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maam.ru/upload/blogs/detsad-14287-1426350864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77246" y="332656"/>
            <a:ext cx="3694114" cy="216302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«Придумай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собери портрет» 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портрет из отдельных частей лица по собственному выбору и воображению.</a:t>
            </a:r>
          </a:p>
          <a:p>
            <a:endParaRPr lang="ru-RU" dirty="0"/>
          </a:p>
        </p:txBody>
      </p:sp>
      <p:pic>
        <p:nvPicPr>
          <p:cNvPr id="9" name="Рисунок 8" descr="http://www.maam.ru/upload/blogs/detsad-14287-142635087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52839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67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61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ranamasterov.ru/files/imagecache/orig_with_logo4/i2011/11/05/0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 r="2453" b="7387"/>
          <a:stretch/>
        </p:blipFill>
        <p:spPr bwMode="auto">
          <a:xfrm>
            <a:off x="362297" y="2348880"/>
            <a:ext cx="417646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www.maam.ru/upload/blogs/detsad-14287-142635062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/>
          <a:stretch/>
        </p:blipFill>
        <p:spPr bwMode="auto">
          <a:xfrm>
            <a:off x="4716016" y="2398594"/>
            <a:ext cx="3961259" cy="3190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116632"/>
            <a:ext cx="7272808" cy="252028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5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5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натюрморт»</a:t>
            </a:r>
            <a:endParaRPr lang="ru-RU" sz="5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жанре натюрморта, научить составлять композицию по собственному замыслу, по заданному сюжету (праздничный, с фруктами и цветами, с посудой и овощами и т.д.)</a:t>
            </a:r>
          </a:p>
          <a:p>
            <a:pPr algn="l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картинки с изображением цветов, посуды, овощей, фруктов, ягод, грибов или реальные предметы (посуда, ткани, цветы, муляжи фруктов, овощей, декоративные предметы)</a:t>
            </a:r>
          </a:p>
          <a:p>
            <a:pPr algn="l"/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игры: </a:t>
            </a: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составить композицию из предложенных картинок, или составить композицию на столе из реальных предметов, используя для фона различные ткани.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67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64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18424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маленьких. 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 собрать узор.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чуть постарше.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составить узор из предложенных элементов.</a:t>
            </a:r>
          </a:p>
        </p:txBody>
      </p:sp>
      <p:pic>
        <p:nvPicPr>
          <p:cNvPr id="1026" name="Picture 2" descr="https://ds03.infourok.ru/uploads/ex/01df/00004ffe-5285c6ce/img24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23856" r="16336" b="9125"/>
          <a:stretch/>
        </p:blipFill>
        <p:spPr bwMode="auto">
          <a:xfrm>
            <a:off x="4139952" y="260648"/>
            <a:ext cx="49062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2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64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5744" y="116632"/>
            <a:ext cx="6512511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Игры на развитие творческого воображения.</a:t>
            </a:r>
          </a:p>
        </p:txBody>
      </p:sp>
      <p:pic>
        <p:nvPicPr>
          <p:cNvPr id="6" name="Объект 5" descr="http://stranamasterov.ru/files/imagecache/orig_with_logo4/i2011/11/05/046.jpg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8" y="1959075"/>
            <a:ext cx="3589858" cy="3342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 descr="http://pandia.ru/text/80/162/images/image006_58.jpg"/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635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7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dancethefox.ru/wp-content/uploads/2017/10/0_12290f_895e0b4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86753" y="764704"/>
            <a:ext cx="5970494" cy="1008112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7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-16664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188640"/>
            <a:ext cx="4032448" cy="36004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900" b="1" dirty="0">
                <a:solidFill>
                  <a:srgbClr val="C00000"/>
                </a:solidFill>
              </a:rPr>
              <a:t>Игра «Цветные корзинки»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направлена изучение цветов детьми 2,5-3,5 лет, запоминание названий основных цветов, развитие речевых навыков дошкольников, развитие наблюдательности, памяти.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собрать в корзинки перепутанные предметы, ребенок тянет любую карточку, но положить ее он должен в корзинку того же цвета, при этом громко назвать цвет и предмет который он выбрал.</a:t>
            </a:r>
          </a:p>
          <a:p>
            <a:endParaRPr lang="ru-RU" dirty="0"/>
          </a:p>
        </p:txBody>
      </p:sp>
      <p:pic>
        <p:nvPicPr>
          <p:cNvPr id="22" name="Рисунок 21" descr="http://ped-kopilka.ru/upload/blogs/f666226cf8950ce9618168cdda0e32cf.jpg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>
            <a:fillRect/>
          </a:stretch>
        </p:blipFill>
        <p:spPr bwMode="auto">
          <a:xfrm>
            <a:off x="3923928" y="548680"/>
            <a:ext cx="5112568" cy="453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27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" y="0"/>
            <a:ext cx="9165464" cy="68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317976" cy="1872208"/>
          </a:xfrm>
        </p:spPr>
        <p:txBody>
          <a:bodyPr/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цветоведения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 descr="https://i.pinimg.com/736x/cc/5e/7d/cc5e7db483443403c143fa6ecc3fc34e--educational-games.jpg"/>
          <p:cNvPicPr>
            <a:picLocks noGrp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"/>
          <a:stretch/>
        </p:blipFill>
        <p:spPr bwMode="auto">
          <a:xfrm>
            <a:off x="1409424" y="3212976"/>
            <a:ext cx="3346450" cy="2464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http://itd0.mycdn.me/image?id=859338710549&amp;t=20&amp;plc=WEB&amp;tkn=*8B2YR28vuWDELCsR4eZZG5qA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48" y="3212977"/>
            <a:ext cx="355672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Объект 9" descr="http://smilik.tv/wp-content/uploads/2017/03/igry_cveta5.jpg"/>
          <p:cNvPicPr>
            <a:picLocks noGrp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6" b="7949"/>
          <a:stretch/>
        </p:blipFill>
        <p:spPr bwMode="auto">
          <a:xfrm>
            <a:off x="2748466" y="1052736"/>
            <a:ext cx="379458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532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61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77886" y="332656"/>
            <a:ext cx="3982146" cy="48245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«Морское дно»</a:t>
            </a:r>
            <a:endParaRPr lang="ru-RU" sz="2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художественной композиции, развитие речи, логического мышления, памяти.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демонстрируется морское дно (пустое), и нужно сказать, что все морские жители захотели поиграть с нами в "Прятки", а чтобы их найти нужно отгадать про них загадки. Тот кто угадал, вешает жителя на фон. Получается законченная композиция. Воспитатель мотивирует детей к изобразительной деятельности. (Хорошо использовать со средней и старшей группами).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к доске несколько детей и попросить их составить разные композиции из одних и тех же предметов. Данная игра развивает сообразительность, реакцию, композиционное видение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" name="Рисунок 8" descr="http://ped-kopilka.ru/upload/blogs/f6fea0ee771f7a14c3aa797c06c2a1f4.jpg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4304"/>
          <a:stretch>
            <a:fillRect/>
          </a:stretch>
        </p:blipFill>
        <p:spPr bwMode="auto">
          <a:xfrm>
            <a:off x="4427538" y="332657"/>
            <a:ext cx="4716462" cy="4518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37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63442" y="404664"/>
            <a:ext cx="3852574" cy="38884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«Кони расписные»</a:t>
            </a:r>
          </a:p>
          <a:p>
            <a:pPr algn="just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знаний основных мотивов русских народных росписей («Гжель», «Городец», «Филимоново», «Дымка»), закреплять умения отличать их среди других, правильно называть, развивать чувство колорита.</a:t>
            </a:r>
            <a:b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ребенку, необходимо определить на какой полянке будет пастись каждая из лошадок, и назвать вид прикладного творчества, по мотивам которого они расписаны.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6" name="Рисунок 15" descr="http://ped-kopilka.ru/upload/blogs/2d9303730cbba6c7c8fef899e326158b.jpg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310"/>
          <a:stretch>
            <a:fillRect/>
          </a:stretch>
        </p:blipFill>
        <p:spPr bwMode="auto">
          <a:xfrm>
            <a:off x="4499992" y="116632"/>
            <a:ext cx="4449763" cy="633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06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" y="-86089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8408" y="1412776"/>
            <a:ext cx="3600400" cy="196652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декоративно-прикладному искусству. Выбирают элементы городецкой росписи (здесь есть и не городецкие элементы) и раскладывают узор на доске.</a:t>
            </a:r>
          </a:p>
        </p:txBody>
      </p:sp>
      <p:pic>
        <p:nvPicPr>
          <p:cNvPr id="15" name="Рисунок 14" descr="http://pandia.ru/text/80/162/images/image003_88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r="954"/>
          <a:stretch>
            <a:fillRect/>
          </a:stretch>
        </p:blipFill>
        <p:spPr bwMode="auto">
          <a:xfrm>
            <a:off x="3923928" y="404664"/>
            <a:ext cx="5026075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10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7" y="0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03489" y="980728"/>
            <a:ext cx="3694114" cy="35283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Матрёшкин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сарафан»</a:t>
            </a:r>
            <a:endParaRPr lang="ru-RU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композиционные навыки, закреплять знания детей об основных элементах росписи русской матрешки, закреплять знания и русской национальной одежде.</a:t>
            </a:r>
            <a:b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нарисованные силуэты трех матрешек, воспитатель вызывает трех детей по очереди, они на выбор одевают каждый свою матрешку.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 descr="http://ped-kopilka.ru/upload/blogs/832b6e072b5698eccc383bfd0a8cee6b.jpg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r="4037"/>
          <a:stretch>
            <a:fillRect/>
          </a:stretch>
        </p:blipFill>
        <p:spPr bwMode="auto">
          <a:xfrm>
            <a:off x="4283968" y="260648"/>
            <a:ext cx="4594027" cy="5976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54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41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93068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«Волшебный пейзаж»</a:t>
            </a:r>
            <a:endParaRPr lang="ru-RU" sz="2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наиболее сложных тем это конечно изучение перспективы в пейзаже - далекие предметы кажутся меньше, ближние больше. Для этого тоже удобнее использовать игру.</a:t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видеть и передавать в рисунках свойства пространственной перспективы, развивать глазомер, память, композиционные навыки.</a:t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необходимо расставить в кармашки деревья и домики по размеру, в соответствии с их перспективной удаленностью. (подготовительная группа).</a:t>
            </a:r>
          </a:p>
          <a:p>
            <a:endParaRPr lang="ru-RU" dirty="0"/>
          </a:p>
        </p:txBody>
      </p:sp>
      <p:pic>
        <p:nvPicPr>
          <p:cNvPr id="18" name="Рисунок 17" descr="http://ped-kopilka.ru/upload/blogs/6a21260e38e272ac60b59904a71fbeae.jpg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b="3694"/>
          <a:stretch>
            <a:fillRect/>
          </a:stretch>
        </p:blipFill>
        <p:spPr bwMode="auto">
          <a:xfrm>
            <a:off x="4355976" y="404664"/>
            <a:ext cx="4536503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02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get-pdb/245485/3c4d0e77-92a7-4e20-aa20-67941c9d89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61"/>
            <a:ext cx="9144000" cy="6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77887" y="260648"/>
            <a:ext cx="3694114" cy="4392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пейзаж»</a:t>
            </a:r>
            <a:endParaRPr lang="ru-RU" sz="2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композиционного мышления, закреплять знания сезонных изменений в природе, закреплять знание понятия «пейзаж», развивать наблюдательность, память.</a:t>
            </a:r>
            <a:b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ребенку предлагается из набора печатных картинок составить пейзаж определенного сезона (зима, весна, осень или зима), ребенок должен подобрать предметы , соответствующие именно этому времени года, и при помощи своих знаний построить правильную композицию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2" name="Рисунок 31" descr="http://ped-kopilka.ru/upload/blogs/97edeea4eaae80a029b81c7e5c129519.jpg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r="6318"/>
          <a:stretch>
            <a:fillRect/>
          </a:stretch>
        </p:blipFill>
        <p:spPr bwMode="auto">
          <a:xfrm>
            <a:off x="4572000" y="764704"/>
            <a:ext cx="4017963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47605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240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Дидактические игры     ПО ИЗО </vt:lpstr>
      <vt:lpstr>Презентация PowerPoint</vt:lpstr>
      <vt:lpstr>Игры на развитие цветоведения.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на развитие творческого воображения.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Пользователь Windows</cp:lastModifiedBy>
  <cp:revision>32</cp:revision>
  <dcterms:created xsi:type="dcterms:W3CDTF">2018-03-27T08:16:45Z</dcterms:created>
  <dcterms:modified xsi:type="dcterms:W3CDTF">2018-03-28T18:04:11Z</dcterms:modified>
</cp:coreProperties>
</file>